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photoAlbum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A3AB938-C5F4-4402-AAF7-6495712FE3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D68168C-80FC-4207-BE21-A1BAC56883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319A62B-D4A0-4ED8-BDF5-98585736D6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A558A-E33F-459A-B3A0-491A388CFF1A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BA24756-CC2D-4AF6-A668-F9E1F31A3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43E413-AFAF-42A2-B1F8-A44D168BB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06330-903D-4D8F-B092-505BB24433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0934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E78AF0-A448-454D-AB3A-5F66DDF16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AF199C7-41D1-40FF-862A-811420E911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6F0C9AB-CD4B-42B7-830C-3521115134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A558A-E33F-459A-B3A0-491A388CFF1A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660007E-0FFB-4920-B76D-C7FCF7DA93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76486F7-DA6A-411F-8556-A5CFB715C7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06330-903D-4D8F-B092-505BB24433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3734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3B27044-0A31-48FC-A591-A88762A99A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EC566C6-D5E0-47AE-BB69-6DD1E1CC87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149027A-6650-4C59-894E-B0B9BBBA4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A558A-E33F-459A-B3A0-491A388CFF1A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3185451-2FD2-48C4-9C03-87E834DC2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611B413-8787-4C39-867A-F67141980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06330-903D-4D8F-B092-505BB24433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08340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271194-2D1C-443D-84D9-B3B4851D6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59BB9E-EAB3-4290-9602-5A1F03E167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08BB7B6-DA29-4F36-9CC5-8D39D4A6B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A558A-E33F-459A-B3A0-491A388CFF1A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4B84E47-A8D4-4B41-B846-55B8416CA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A8DD3EA-BAF9-4771-8104-88A339FDD7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06330-903D-4D8F-B092-505BB24433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08339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6B5633-0273-4BC7-A9FA-C391C0A7E9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A09A345-AFD5-47C5-9B8B-6D6AE59525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CE7D0A3-6173-410B-ACA5-58D240FF7C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A558A-E33F-459A-B3A0-491A388CFF1A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67644D7-A488-48AD-98DE-71B4AA431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2CB0C97-EC00-47B5-BB55-BBB7A71D8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06330-903D-4D8F-B092-505BB24433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60261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E5B705-1323-4355-A9A6-2D2B5F517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AE999CB-2436-4550-9346-56B91C517F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A1F6FA7-24B3-45C7-9161-9A822FFD66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254B609-1607-476E-8DF4-420D4D56F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A558A-E33F-459A-B3A0-491A388CFF1A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1C42100-5EC3-47A4-BF34-451D5032C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F5DEA1B-C51E-47C5-A458-8BF3D8F2E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06330-903D-4D8F-B092-505BB24433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59300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8683FB-E05C-477B-9BE7-D968E16081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FC6E071-8B19-4617-8950-B9840276DC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CDFCF44-2214-49A0-AD5E-C01A6AC141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5C0426C-312B-451A-AE99-EDFFF0E33B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D4DEA8B-3C29-4986-9EF4-1303FE5E1C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89A3DB9-8286-4DA2-819C-E8CF7DBE2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A558A-E33F-459A-B3A0-491A388CFF1A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F1436DD-6C95-447F-AFA3-26304E21ED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C994A50D-4D76-4618-BD17-D44C7E73A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06330-903D-4D8F-B092-505BB24433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18539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AF4399-69C1-45FA-A085-45F8B04E8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4347046-0B8B-4CDA-88B9-B2EA703A86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A558A-E33F-459A-B3A0-491A388CFF1A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E14C324-FDFC-490F-BE95-BFB866B93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592C313-A977-4080-9050-D9355F0C3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06330-903D-4D8F-B092-505BB24433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16195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F675C46-9E15-4013-AEC3-70268197C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A558A-E33F-459A-B3A0-491A388CFF1A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65A7757-912D-40D2-BDC2-5A12D5265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5C9FAEE-46A7-40C9-A133-3914B0EDD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06330-903D-4D8F-B092-505BB24433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16212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98E309-0EB9-4840-AA4C-322C6CBA8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5527A6F-EFC3-4023-AE57-5F8A491F51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F9D8CD3-C29D-4CC6-A25E-DCF6D42774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9CCF9DE-3EB9-46F0-A522-D8A45BC3E4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A558A-E33F-459A-B3A0-491A388CFF1A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5D65645-8C04-48DC-8B62-0B2F1FDB65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1E9F557-C50D-49EA-A0E6-FA821607F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06330-903D-4D8F-B092-505BB24433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00051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688C43-13F1-49CC-B7F6-79606E019C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7B8B9447-C6DA-4E01-88ED-EFA9146C53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76794AB-69D4-4756-94A4-60272B66B9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0EED715-CE77-443D-B8D2-299BD80680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A558A-E33F-459A-B3A0-491A388CFF1A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CC4F53D-1BC2-4465-9F0B-D05C3CB6A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F426C85-BFAE-47ED-9996-25C09982F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06330-903D-4D8F-B092-505BB24433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5976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B85C0A0-A665-4859-9FD3-36F35D3997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416BCF9-13ED-4DB2-8C14-D79BD2B929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308BF3E-1EE4-4C78-9D94-7AFEAC55EF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8A558A-E33F-459A-B3A0-491A388CFF1A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B7EFB20-BBD3-4B2E-953F-D0B6A525ED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36EDFF0-A421-4E05-B510-E820EDC6F5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606330-903D-4D8F-B092-505BB24433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853310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">
            <a:extLst>
              <a:ext uri="{FF2B5EF4-FFF2-40B4-BE49-F238E27FC236}">
                <a16:creationId xmlns:a16="http://schemas.microsoft.com/office/drawing/2014/main" id="{C7EFE0F4-CB80-4E0B-A9CB-E0500D28077A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7258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0">
            <a:extLst>
              <a:ext uri="{FF2B5EF4-FFF2-40B4-BE49-F238E27FC236}">
                <a16:creationId xmlns:a16="http://schemas.microsoft.com/office/drawing/2014/main" id="{65AC0FFA-91C9-4870-A850-2CCB7CA4CC85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6117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2">
            <a:extLst>
              <a:ext uri="{FF2B5EF4-FFF2-40B4-BE49-F238E27FC236}">
                <a16:creationId xmlns:a16="http://schemas.microsoft.com/office/drawing/2014/main" id="{8BA88363-3217-4389-A4F6-8124F324AF73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12122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3">
            <a:extLst>
              <a:ext uri="{FF2B5EF4-FFF2-40B4-BE49-F238E27FC236}">
                <a16:creationId xmlns:a16="http://schemas.microsoft.com/office/drawing/2014/main" id="{DBB08960-50AE-4214-9FB8-D2D2097ECD2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31881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4">
            <a:extLst>
              <a:ext uri="{FF2B5EF4-FFF2-40B4-BE49-F238E27FC236}">
                <a16:creationId xmlns:a16="http://schemas.microsoft.com/office/drawing/2014/main" id="{744FE3AC-39CA-4A25-B30C-6F863CFC1BE8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2968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5">
            <a:extLst>
              <a:ext uri="{FF2B5EF4-FFF2-40B4-BE49-F238E27FC236}">
                <a16:creationId xmlns:a16="http://schemas.microsoft.com/office/drawing/2014/main" id="{A30FF848-57AA-419A-A40C-D6B77771195D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9784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6">
            <a:extLst>
              <a:ext uri="{FF2B5EF4-FFF2-40B4-BE49-F238E27FC236}">
                <a16:creationId xmlns:a16="http://schemas.microsoft.com/office/drawing/2014/main" id="{FF45B523-7F6B-4B01-B817-6D4BECF7BFF8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0132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7">
            <a:extLst>
              <a:ext uri="{FF2B5EF4-FFF2-40B4-BE49-F238E27FC236}">
                <a16:creationId xmlns:a16="http://schemas.microsoft.com/office/drawing/2014/main" id="{8C6EBE3D-677A-4C1F-BFDD-8F07889F0E8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02839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8">
            <a:extLst>
              <a:ext uri="{FF2B5EF4-FFF2-40B4-BE49-F238E27FC236}">
                <a16:creationId xmlns:a16="http://schemas.microsoft.com/office/drawing/2014/main" id="{835B4E7E-C587-4168-B4C6-B959ED02802C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6399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9">
            <a:extLst>
              <a:ext uri="{FF2B5EF4-FFF2-40B4-BE49-F238E27FC236}">
                <a16:creationId xmlns:a16="http://schemas.microsoft.com/office/drawing/2014/main" id="{9DC99F76-4CF6-4944-B57F-B678E455F288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4273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宽屏</PresentationFormat>
  <Paragraphs>0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4" baseType="lpstr">
      <vt:lpstr>等线 Light</vt:lpstr>
      <vt:lpstr>Arial</vt:lpstr>
      <vt:lpstr>等线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Administrator</cp:lastModifiedBy>
  <cp:revision>1</cp:revision>
  <dcterms:created xsi:type="dcterms:W3CDTF">2020-01-09T08:21:14Z</dcterms:created>
  <dcterms:modified xsi:type="dcterms:W3CDTF">2020-01-09T08:21:17Z</dcterms:modified>
</cp:coreProperties>
</file>

<file path=docProps/thumbnail.jpeg>
</file>